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61" r:id="rId9"/>
    <p:sldId id="271" r:id="rId10"/>
    <p:sldId id="268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332" autoAdjust="0"/>
  </p:normalViewPr>
  <p:slideViewPr>
    <p:cSldViewPr snapToGrid="0">
      <p:cViewPr varScale="1">
        <p:scale>
          <a:sx n="88" d="100"/>
          <a:sy n="88" d="100"/>
        </p:scale>
        <p:origin x="451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/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/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/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/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/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/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1</a:t>
            </a:r>
            <a:endParaRPr lang="en-US" sz="400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723582"/>
              </p:ext>
            </p:extLst>
          </p:nvPr>
        </p:nvGraphicFramePr>
        <p:xfrm>
          <a:off x="678809" y="1450873"/>
          <a:ext cx="9120619" cy="4733447"/>
        </p:xfrm>
        <a:graphic>
          <a:graphicData uri="http://schemas.openxmlformats.org/drawingml/2006/table">
            <a:tbl>
              <a:tblPr/>
              <a:tblGrid>
                <a:gridCol w="20764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441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698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108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Đi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muộn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,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8h15, sau13h30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mặt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do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rõ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ràng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chính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đáng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600" baseline="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11h50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17h20.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7391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ken, tick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james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, up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GIT (5k)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ken, tick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james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phải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8h30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Update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GIT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trễ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deadline (21h00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hằng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74782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-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17h20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5(5k)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Thiếu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keyword ( 2k/keyword)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Copy keyword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khác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(10k),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copy keyword(5k)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riêng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   5k/</a:t>
                      </a:r>
                      <a:r>
                        <a:rPr lang="en-US" sz="1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 </a:t>
                      </a:r>
                      <a:r>
                        <a:rPr lang="en-US" sz="16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lần</a:t>
                      </a:r>
                      <a:r>
                        <a:rPr lang="en-US" sz="1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Nói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chửi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   5k/</a:t>
                      </a:r>
                      <a:r>
                        <a:rPr lang="en-US" sz="1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 </a:t>
                      </a:r>
                      <a:r>
                        <a:rPr lang="en-US" sz="16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lần</a:t>
                      </a:r>
                      <a:r>
                        <a:rPr lang="en-US" sz="1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>
            <a:fillRect/>
          </a:stretch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([C0422G1]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TKB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Bootcamp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4476"/>
            <a:ext cx="10515600" cy="5112748"/>
          </a:xfrm>
        </p:spPr>
        <p:txBody>
          <a:bodyPr>
            <a:normAutofit fontScale="80000" lnSpcReduction="10000"/>
          </a:bodyPr>
          <a:lstStyle/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Done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bài đọc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bài giảng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thực 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quiz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sau khi hoàn thành kéo qua cột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 vào thread mà tutor sẽ post ở slack lớp mỗi ngày.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module1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 email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CG-DN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Module 1 v3.0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task)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3026" y="200921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7232852"/>
              </p:ext>
            </p:extLst>
          </p:nvPr>
        </p:nvGraphicFramePr>
        <p:xfrm>
          <a:off x="167574" y="799588"/>
          <a:ext cx="11876037" cy="5332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71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8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457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1554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5738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8h10-8h30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ken. Update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5219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Check ken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5219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Support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5219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11h00-11h50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Demo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).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1554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13h25-13h30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ken.</a:t>
                      </a: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Times New Roman" panose="02020603050405020304" pitchFamily="18" charset="0"/>
                        <a:buChar char="₋"/>
                        <a:defRPr/>
                      </a:pPr>
                      <a:r>
                        <a:rPr lang="en-US" sz="1800" kern="120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sz="1800" kern="1200" baseline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danh.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8884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13h35-15h00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).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45219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15h00-16h30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Support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1554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Demo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). Support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1554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17h15-17h20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9800016"/>
              </p:ext>
            </p:extLst>
          </p:nvPr>
        </p:nvGraphicFramePr>
        <p:xfrm>
          <a:off x="167576" y="799588"/>
          <a:ext cx="11710736" cy="558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25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08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25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189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thuật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code.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  <a:p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Presentation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phần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chưa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vững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bạn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Presentation =&gt; Thuyết trình 1 chủ đề tự chọn nhưng phải phù hợp với quy định đề ra. (Coach sẽ phổ biến).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note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hôm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4 )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từ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17h00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đến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17h20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vừa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qua. Note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những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khăn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gặp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phải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-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coach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hương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quyết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885</Words>
  <Application>Microsoft Office PowerPoint</Application>
  <PresentationFormat>Widescreen</PresentationFormat>
  <Paragraphs>124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Elephant</vt:lpstr>
      <vt:lpstr>Times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module1 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Admin</cp:lastModifiedBy>
  <cp:revision>69</cp:revision>
  <dcterms:created xsi:type="dcterms:W3CDTF">2020-07-13T07:49:00Z</dcterms:created>
  <dcterms:modified xsi:type="dcterms:W3CDTF">2022-04-29T00:53:10Z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C57269E1C22F475C980CEA30BC96F113</vt:lpwstr>
  </property>
  <property fmtid="{D5CDD505-2E9C-101B-9397-08002B2CF9AE}" pid="3" name="KSOProductBuildVer">
    <vt:lpwstr>1033-11.2.0.10463</vt:lpwstr>
  </property>
</Properties>
</file>